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8" r:id="rId2"/>
    <p:sldId id="257" r:id="rId3"/>
    <p:sldId id="256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762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D850DA1-DD5A-42B2-AFD1-9B800EAECE12}"/>
              </a:ext>
            </a:extLst>
          </p:cNvPr>
          <p:cNvSpPr/>
          <p:nvPr/>
        </p:nvSpPr>
        <p:spPr>
          <a:xfrm>
            <a:off x="0" y="232389"/>
            <a:ext cx="990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>
                <a:solidFill>
                  <a:schemeClr val="accent1"/>
                </a:solidFill>
              </a:rPr>
              <a:t>3Years</a:t>
            </a:r>
            <a:r>
              <a:rPr lang="en-US" sz="5400">
                <a:latin typeface="+mj-lt"/>
              </a:rPr>
              <a:t> Plan</a:t>
            </a:r>
            <a:endParaRPr lang="en-US" sz="54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D83D634-EF8A-4A8E-8756-492C76BA07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447709"/>
              </p:ext>
            </p:extLst>
          </p:nvPr>
        </p:nvGraphicFramePr>
        <p:xfrm>
          <a:off x="472440" y="1428273"/>
          <a:ext cx="8961120" cy="49377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54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688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688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688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Month</a:t>
                      </a:r>
                      <a:endParaRPr lang="ko-KR" altLang="en-US" sz="18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2019</a:t>
                      </a:r>
                      <a:endParaRPr lang="ko-KR" altLang="en-US" sz="18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2020</a:t>
                      </a:r>
                      <a:endParaRPr lang="ko-KR" altLang="en-US" sz="18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1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2021</a:t>
                      </a:r>
                      <a:endParaRPr lang="ko-KR" altLang="en-US" sz="18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latin typeface="+mn-lt"/>
                        </a:rPr>
                        <a:t>JANUARY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latin typeface="+mn-lt"/>
                        </a:rPr>
                        <a:t>FEBRUARY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latin typeface="+mn-lt"/>
                        </a:rPr>
                        <a:t>MARCH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latin typeface="+mn-lt"/>
                        </a:rPr>
                        <a:t>APRIL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latin typeface="+mn-lt"/>
                        </a:rPr>
                        <a:t>MAY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latin typeface="+mn-lt"/>
                        </a:rPr>
                        <a:t>JUNE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맑은 고딕" panose="020B0503020000020004" pitchFamily="50" charset="-127"/>
                          <a:cs typeface="+mn-cs"/>
                        </a:rPr>
                        <a:t>JULY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latin typeface="+mn-lt"/>
                        </a:rPr>
                        <a:t>AUGUST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latin typeface="+mn-lt"/>
                        </a:rPr>
                        <a:t>SEPTEMBER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95068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latin typeface="+mn-lt"/>
                        </a:rPr>
                        <a:t>OCTOBER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149231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latin typeface="+mn-lt"/>
                        </a:rPr>
                        <a:t>NOVEMBER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922955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latin typeface="+mn-lt"/>
                        </a:rPr>
                        <a:t>DECEMBER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13030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8751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1683DB-17B2-4BC0-BE1C-2553D4468B9E}"/>
              </a:ext>
            </a:extLst>
          </p:cNvPr>
          <p:cNvSpPr/>
          <p:nvPr/>
        </p:nvSpPr>
        <p:spPr>
          <a:xfrm>
            <a:off x="0" y="232389"/>
            <a:ext cx="990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accent3"/>
                </a:solidFill>
                <a:latin typeface="+mj-lt"/>
              </a:rPr>
              <a:t>January</a:t>
            </a:r>
            <a:r>
              <a:rPr lang="en-US" sz="5400" dirty="0">
                <a:latin typeface="+mj-lt"/>
              </a:rPr>
              <a:t> Planner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B83DA5A-F99A-4D8A-97F5-4528B3866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615324"/>
              </p:ext>
            </p:extLst>
          </p:nvPr>
        </p:nvGraphicFramePr>
        <p:xfrm>
          <a:off x="472440" y="1428273"/>
          <a:ext cx="8961120" cy="4937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80160">
                  <a:extLst>
                    <a:ext uri="{9D8B030D-6E8A-4147-A177-3AD203B41FA5}">
                      <a16:colId xmlns:a16="http://schemas.microsoft.com/office/drawing/2014/main" val="3797320537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226763532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438648052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471818613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924907014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274528978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85204899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SUN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MON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TUE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WED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THU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FRI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SAT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76461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3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4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5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420574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9933985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54689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6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7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8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9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10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11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12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1438664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/>
                          <a:ea typeface="Arial Unicode MS"/>
                          <a:cs typeface="+mn-cs"/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8053908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/>
                          <a:ea typeface="Arial Unicode MS"/>
                          <a:cs typeface="+mn-cs"/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875514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13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14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15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16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17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18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19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90231097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3542546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004231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20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21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22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23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24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25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26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4209151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6320072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030629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27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28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29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30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31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2307401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6731283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Schedule here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T="0" marB="0" anchor="ctr">
                    <a:lnL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0253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723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993BD9-AF6C-46A7-8464-85035B642F97}"/>
              </a:ext>
            </a:extLst>
          </p:cNvPr>
          <p:cNvSpPr/>
          <p:nvPr/>
        </p:nvSpPr>
        <p:spPr>
          <a:xfrm>
            <a:off x="0" y="232389"/>
            <a:ext cx="990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accent1"/>
                </a:solidFill>
                <a:latin typeface="+mj-lt"/>
              </a:rPr>
              <a:t>Weekly</a:t>
            </a:r>
            <a:r>
              <a:rPr lang="en-US" sz="5400" dirty="0">
                <a:latin typeface="+mj-lt"/>
              </a:rPr>
              <a:t> Planner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7321E2B-99D5-4E17-9CC8-823342509A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808292"/>
              </p:ext>
            </p:extLst>
          </p:nvPr>
        </p:nvGraphicFramePr>
        <p:xfrm>
          <a:off x="472440" y="1428273"/>
          <a:ext cx="8961120" cy="493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20140">
                  <a:extLst>
                    <a:ext uri="{9D8B030D-6E8A-4147-A177-3AD203B41FA5}">
                      <a16:colId xmlns:a16="http://schemas.microsoft.com/office/drawing/2014/main" val="1785762788"/>
                    </a:ext>
                  </a:extLst>
                </a:gridCol>
                <a:gridCol w="1120140">
                  <a:extLst>
                    <a:ext uri="{9D8B030D-6E8A-4147-A177-3AD203B41FA5}">
                      <a16:colId xmlns:a16="http://schemas.microsoft.com/office/drawing/2014/main" val="3466847420"/>
                    </a:ext>
                  </a:extLst>
                </a:gridCol>
                <a:gridCol w="1120140">
                  <a:extLst>
                    <a:ext uri="{9D8B030D-6E8A-4147-A177-3AD203B41FA5}">
                      <a16:colId xmlns:a16="http://schemas.microsoft.com/office/drawing/2014/main" val="1749720529"/>
                    </a:ext>
                  </a:extLst>
                </a:gridCol>
                <a:gridCol w="1120140">
                  <a:extLst>
                    <a:ext uri="{9D8B030D-6E8A-4147-A177-3AD203B41FA5}">
                      <a16:colId xmlns:a16="http://schemas.microsoft.com/office/drawing/2014/main" val="3764274064"/>
                    </a:ext>
                  </a:extLst>
                </a:gridCol>
                <a:gridCol w="1120140">
                  <a:extLst>
                    <a:ext uri="{9D8B030D-6E8A-4147-A177-3AD203B41FA5}">
                      <a16:colId xmlns:a16="http://schemas.microsoft.com/office/drawing/2014/main" val="3270238727"/>
                    </a:ext>
                  </a:extLst>
                </a:gridCol>
                <a:gridCol w="1120140">
                  <a:extLst>
                    <a:ext uri="{9D8B030D-6E8A-4147-A177-3AD203B41FA5}">
                      <a16:colId xmlns:a16="http://schemas.microsoft.com/office/drawing/2014/main" val="524675056"/>
                    </a:ext>
                  </a:extLst>
                </a:gridCol>
                <a:gridCol w="1120140">
                  <a:extLst>
                    <a:ext uri="{9D8B030D-6E8A-4147-A177-3AD203B41FA5}">
                      <a16:colId xmlns:a16="http://schemas.microsoft.com/office/drawing/2014/main" val="1489709783"/>
                    </a:ext>
                  </a:extLst>
                </a:gridCol>
                <a:gridCol w="1120140">
                  <a:extLst>
                    <a:ext uri="{9D8B030D-6E8A-4147-A177-3AD203B41FA5}">
                      <a16:colId xmlns:a16="http://schemas.microsoft.com/office/drawing/2014/main" val="2599785847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600" b="1" spc="300" dirty="0">
                          <a:solidFill>
                            <a:schemeClr val="tx1"/>
                          </a:solidFill>
                        </a:rPr>
                        <a:t>TIME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tx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tx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tx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tx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tx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tx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tx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9872428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10:00-11:00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POWER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DESIGN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POWER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442415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11:00-12:00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POINT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POINT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DESIGN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DESIGN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POWER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419385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12:00-13:00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POWER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POINT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0555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13:00-14:00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DESIGN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POINT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DESIGN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62593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14:00-15:00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DESIGN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POINT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POWER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607054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15:00-16:00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POWER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/>
                          <a:ea typeface="Arial Unicode MS"/>
                          <a:cs typeface="+mn-cs"/>
                        </a:rPr>
                        <a:t>PPT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POINT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8630034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16:00-17:00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POINT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73646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17:00-18:00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POWER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80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OLOR-A0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3E97C"/>
      </a:accent1>
      <a:accent2>
        <a:srgbClr val="2FC5FA"/>
      </a:accent2>
      <a:accent3>
        <a:srgbClr val="F2AC30"/>
      </a:accent3>
      <a:accent4>
        <a:srgbClr val="FE3FE4"/>
      </a:accent4>
      <a:accent5>
        <a:srgbClr val="FE4D3B"/>
      </a:accent5>
      <a:accent6>
        <a:srgbClr val="CBCBCB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174</Words>
  <Application>Microsoft Office PowerPoint</Application>
  <PresentationFormat>A4 Paper (210x297 mm)</PresentationFormat>
  <Paragraphs>136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18</cp:revision>
  <dcterms:created xsi:type="dcterms:W3CDTF">2018-12-04T07:41:15Z</dcterms:created>
  <dcterms:modified xsi:type="dcterms:W3CDTF">2018-12-12T02:35:57Z</dcterms:modified>
</cp:coreProperties>
</file>